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23" r:id="rId2"/>
  </p:sldIdLst>
  <p:sldSz cx="9144000" cy="6858000" type="screen4x3"/>
  <p:notesSz cx="6858000" cy="9144000"/>
  <p:custDataLst>
    <p:tags r:id="rId3"/>
  </p:custDataLst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CCFF"/>
    <a:srgbClr val="B0DDE6"/>
    <a:srgbClr val="CCFFCC"/>
    <a:srgbClr val="FDCBEF"/>
    <a:srgbClr val="FFEFFF"/>
    <a:srgbClr val="F79FDA"/>
    <a:srgbClr val="FD6559"/>
    <a:srgbClr val="F731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A21F7BFB-1695-4983-B614-35BF8DBCD7EB}" type="datetimeFigureOut">
              <a:rPr lang="es-CO" smtClean="0"/>
              <a:t>2/02/2026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7378DA8-6C52-46C1-9623-AE45068C355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22274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7BFB-1695-4983-B614-35BF8DBCD7EB}" type="datetimeFigureOut">
              <a:rPr lang="es-CO" smtClean="0"/>
              <a:t>2/02/2026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8DA8-6C52-46C1-9623-AE45068C355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18183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7BFB-1695-4983-B614-35BF8DBCD7EB}" type="datetimeFigureOut">
              <a:rPr lang="es-CO" smtClean="0"/>
              <a:t>2/02/2026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8DA8-6C52-46C1-9623-AE45068C355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3950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7BFB-1695-4983-B614-35BF8DBCD7EB}" type="datetimeFigureOut">
              <a:rPr lang="es-CO" smtClean="0"/>
              <a:t>2/02/2026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8DA8-6C52-46C1-9623-AE45068C355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113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7BFB-1695-4983-B614-35BF8DBCD7EB}" type="datetimeFigureOut">
              <a:rPr lang="es-CO" smtClean="0"/>
              <a:t>2/02/2026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8DA8-6C52-46C1-9623-AE45068C355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9944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7BFB-1695-4983-B614-35BF8DBCD7EB}" type="datetimeFigureOut">
              <a:rPr lang="es-CO" smtClean="0"/>
              <a:t>2/02/2026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8DA8-6C52-46C1-9623-AE45068C355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3592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7BFB-1695-4983-B614-35BF8DBCD7EB}" type="datetimeFigureOut">
              <a:rPr lang="es-CO" smtClean="0"/>
              <a:t>2/02/2026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8DA8-6C52-46C1-9623-AE45068C355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1360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7BFB-1695-4983-B614-35BF8DBCD7EB}" type="datetimeFigureOut">
              <a:rPr lang="es-CO" smtClean="0"/>
              <a:t>2/02/2026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8DA8-6C52-46C1-9623-AE45068C355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4828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7BFB-1695-4983-B614-35BF8DBCD7EB}" type="datetimeFigureOut">
              <a:rPr lang="es-CO" smtClean="0"/>
              <a:t>2/02/2026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8DA8-6C52-46C1-9623-AE45068C355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5842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7BFB-1695-4983-B614-35BF8DBCD7EB}" type="datetimeFigureOut">
              <a:rPr lang="es-CO" smtClean="0"/>
              <a:t>2/02/2026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7378DA8-6C52-46C1-9623-AE45068C355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1003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A21F7BFB-1695-4983-B614-35BF8DBCD7EB}" type="datetimeFigureOut">
              <a:rPr lang="es-CO" smtClean="0"/>
              <a:t>2/02/2026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7378DA8-6C52-46C1-9623-AE45068C355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4048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A21F7BFB-1695-4983-B614-35BF8DBCD7EB}" type="datetimeFigureOut">
              <a:rPr lang="es-CO" smtClean="0"/>
              <a:t>2/02/2026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37378DA8-6C52-46C1-9623-AE45068C355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8780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D8568AF-B12D-726B-767F-E1CA1BED5C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876337"/>
              </p:ext>
            </p:extLst>
          </p:nvPr>
        </p:nvGraphicFramePr>
        <p:xfrm>
          <a:off x="180966" y="290360"/>
          <a:ext cx="8555627" cy="6109414"/>
        </p:xfrm>
        <a:graphic>
          <a:graphicData uri="http://schemas.openxmlformats.org/drawingml/2006/table">
            <a:tbl>
              <a:tblPr/>
              <a:tblGrid>
                <a:gridCol w="3422250">
                  <a:extLst>
                    <a:ext uri="{9D8B030D-6E8A-4147-A177-3AD203B41FA5}">
                      <a16:colId xmlns:a16="http://schemas.microsoft.com/office/drawing/2014/main" val="4256582718"/>
                    </a:ext>
                  </a:extLst>
                </a:gridCol>
                <a:gridCol w="5133377">
                  <a:extLst>
                    <a:ext uri="{9D8B030D-6E8A-4147-A177-3AD203B41FA5}">
                      <a16:colId xmlns:a16="http://schemas.microsoft.com/office/drawing/2014/main" val="2153387842"/>
                    </a:ext>
                  </a:extLst>
                </a:gridCol>
              </a:tblGrid>
              <a:tr h="524452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NOMBRE COMPLETO: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417529"/>
                  </a:ext>
                </a:extLst>
              </a:tr>
              <a:tr h="689359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CÓDIGO ESTUDIANTIL: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268299"/>
                  </a:ext>
                </a:extLst>
              </a:tr>
              <a:tr h="588952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PROGRAMA ACADÉMICO: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762867"/>
                  </a:ext>
                </a:extLst>
              </a:tr>
              <a:tr h="8242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SEMESTRE: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JORNADA: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546890"/>
                  </a:ext>
                </a:extLst>
              </a:tr>
              <a:tr h="348235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ESPACIO PARA FOTOGRÁFIA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MI PROPUESTA </a:t>
                      </a:r>
                    </a:p>
                    <a:p>
                      <a:pPr algn="ctr" fontAlgn="t">
                        <a:buNone/>
                      </a:pP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4020849"/>
                  </a:ext>
                </a:extLst>
              </a:tr>
            </a:tbl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E44E026F-22CB-F8B8-6316-DEF6BD4A577D}"/>
              </a:ext>
            </a:extLst>
          </p:cNvPr>
          <p:cNvSpPr txBox="1"/>
          <p:nvPr/>
        </p:nvSpPr>
        <p:spPr>
          <a:xfrm>
            <a:off x="697117" y="3150606"/>
            <a:ext cx="2426329" cy="29604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94230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64"/>
  <p:tag name="ARTICULATE_DESIGN_ID_TEMA DE OFFICE" val="7DKCdC3J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Metropolitana">
  <a:themeElements>
    <a:clrScheme name="Metropolitana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TM03457491[[fn=Metropolitano]]</Template>
  <TotalTime>7</TotalTime>
  <Words>18</Words>
  <Application>Microsoft Office PowerPoint</Application>
  <PresentationFormat>Presentación en pantalla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Metropolitana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Alejandra Lancheros</dc:creator>
  <cp:lastModifiedBy>Daniela Lizeth Leon Melo</cp:lastModifiedBy>
  <cp:revision>78</cp:revision>
  <dcterms:created xsi:type="dcterms:W3CDTF">2017-08-14T16:00:29Z</dcterms:created>
  <dcterms:modified xsi:type="dcterms:W3CDTF">2026-02-02T21:26:03Z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D6D55100-98A0-4875-ADEB-053E118E888B</vt:lpwstr>
  </property>
  <property fmtid="{D5CDD505-2E9C-101B-9397-08002B2CF9AE}" pid="3" name="ArticulatePath">
    <vt:lpwstr>candidatos gestores 2017II-2018I</vt:lpwstr>
  </property>
</Properties>
</file>