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dec Pro" panose="020B0604020202020204" charset="0"/>
      <p:regular r:id="rId12"/>
    </p:embeddedFont>
    <p:embeddedFont>
      <p:font typeface="Codec Pro Bold" panose="020B0604020202020204" charset="0"/>
      <p:regular r:id="rId13"/>
    </p:embeddedFont>
    <p:embeddedFont>
      <p:font typeface="Codec Pro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9" y="-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75456"/>
              </p:ext>
            </p:extLst>
          </p:nvPr>
        </p:nvGraphicFramePr>
        <p:xfrm>
          <a:off x="1066800" y="2171700"/>
          <a:ext cx="15849600" cy="73166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Laboratorio de Interactividad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Jorge.bacca@konradlorenz.edu.co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Jorge Luis Bacca Acosta</a:t>
                      </a:r>
                    </a:p>
                    <a:p>
                      <a:r>
                        <a:rPr lang="es-CO" sz="2000" dirty="0"/>
                        <a:t>Cecilia Avila Garzón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2</a:t>
                      </a:r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Acompañar a los directores del laboratorio cuando se realicen visitas al laboratorio.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Mantener actualizadas las gafas de realidad virtual y aumentada.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Apoyar el desarrollo de prototipos para realizar demostraciones de las tecnologías del laboratorio.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Apoyar el desarrollo de manuales para el uso de los dispositivos del laboratorio.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/>
                        <a:t>Apoyar a los estudiantes que usan el laboratorio para el despliegue de aplicaciones hacia las gafas de realidad virtual/aumentada.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de las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CO" sz="1800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Técnicas de Programación I/II, Estructuras de Datos, Bases de datos I/II, Nuevas tecnologías de desarrollo, Desarrollo de videojuegos, Análisis y Diseño de Sistemas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 promedio académico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acumulado igual o superior a cuarenta (40).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Conocimientos sólidos en programación orientada a objetos.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 dominio de inglés.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Facilidad de trabajo en equipo.</a:t>
                      </a:r>
                      <a:endParaRPr lang="es-C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506</Words>
  <Application>Microsoft Office PowerPoint</Application>
  <PresentationFormat>Personalizado</PresentationFormat>
  <Paragraphs>54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Codec Pro Ultra-Bold</vt:lpstr>
      <vt:lpstr>Arial</vt:lpstr>
      <vt:lpstr>Arimo</vt:lpstr>
      <vt:lpstr>Arimo Bold</vt:lpstr>
      <vt:lpstr>Codec Pro</vt:lpstr>
      <vt:lpstr>Calibri</vt:lpstr>
      <vt:lpstr>Codec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Anonimo</cp:lastModifiedBy>
  <cp:revision>6</cp:revision>
  <dcterms:created xsi:type="dcterms:W3CDTF">2006-08-16T00:00:00Z</dcterms:created>
  <dcterms:modified xsi:type="dcterms:W3CDTF">2025-05-05T23:22:17Z</dcterms:modified>
  <dc:identifier>DAGlkdGJQdc</dc:identifier>
</cp:coreProperties>
</file>