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Codec Pro" panose="020B0604020202020204" charset="0"/>
      <p:regular r:id="rId7"/>
    </p:embeddedFont>
    <p:embeddedFont>
      <p:font typeface="Codec Pro Bold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dec Pro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4374"/>
              </p:ext>
            </p:extLst>
          </p:nvPr>
        </p:nvGraphicFramePr>
        <p:xfrm>
          <a:off x="1066800" y="2171700"/>
          <a:ext cx="15849600" cy="663048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ysClr val="windowText" lastClr="000000"/>
                          </a:solidFill>
                        </a:rPr>
                        <a:t>Laboratorio</a:t>
                      </a:r>
                      <a:r>
                        <a:rPr lang="es-CO" sz="2000" baseline="0" dirty="0" smtClean="0">
                          <a:solidFill>
                            <a:sysClr val="windowText" lastClr="000000"/>
                          </a:solidFill>
                        </a:rPr>
                        <a:t> de Física, electrónica y </a:t>
                      </a:r>
                      <a:r>
                        <a:rPr lang="es-CO" sz="2000" baseline="0" dirty="0" err="1" smtClean="0">
                          <a:solidFill>
                            <a:sysClr val="windowText" lastClr="000000"/>
                          </a:solidFill>
                        </a:rPr>
                        <a:t>Robotica</a:t>
                      </a:r>
                      <a:endParaRPr lang="es-CO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</a:t>
                      </a:r>
                      <a:r>
                        <a:rPr lang="es-CO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Carlos.suarez@konradlorenz.edu.co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Carlos Suárez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/>
                        <a:t>2</a:t>
                      </a:r>
                      <a:endParaRPr lang="es-CO" sz="2000" dirty="0"/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 smtClean="0"/>
                        <a:t>Velar por el buen</a:t>
                      </a:r>
                      <a:r>
                        <a:rPr lang="es-CO" sz="2000" baseline="0" dirty="0" smtClean="0"/>
                        <a:t> estado de los equipos 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 smtClean="0"/>
                        <a:t>Preparar</a:t>
                      </a:r>
                      <a:r>
                        <a:rPr lang="es-CO" sz="2000" baseline="0" dirty="0" smtClean="0"/>
                        <a:t> las actividades a desarrollar en el laboratorio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2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de las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CO" sz="1800" kern="120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termodinámica 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 promedio académico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acumulado igual o superior a cuarenta (40).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170</Words>
  <Application>Microsoft Office PowerPoint</Application>
  <PresentationFormat>Personalizado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Arimo</vt:lpstr>
      <vt:lpstr>Arial</vt:lpstr>
      <vt:lpstr>Codec Pro</vt:lpstr>
      <vt:lpstr>Codec Pro Bold</vt:lpstr>
      <vt:lpstr>Arimo Bold</vt:lpstr>
      <vt:lpstr>Calibri</vt:lpstr>
      <vt:lpstr>Codec Pro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dc:creator>Usuario</dc:creator>
  <cp:lastModifiedBy>Usuario</cp:lastModifiedBy>
  <cp:revision>8</cp:revision>
  <dcterms:created xsi:type="dcterms:W3CDTF">2006-08-16T00:00:00Z</dcterms:created>
  <dcterms:modified xsi:type="dcterms:W3CDTF">2025-05-26T21:35:58Z</dcterms:modified>
  <dc:identifier>DAGlkdGJQdc</dc:identifier>
</cp:coreProperties>
</file>