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30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43A4A-7C6D-4F84-B1A2-A964BE3F43DD}" type="datetimeFigureOut">
              <a:rPr lang="es-CO" smtClean="0"/>
              <a:t>5/12/2023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20FD-0DC5-4DCE-AFE7-5A7EA34F6F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39219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43A4A-7C6D-4F84-B1A2-A964BE3F43DD}" type="datetimeFigureOut">
              <a:rPr lang="es-CO" smtClean="0"/>
              <a:t>5/12/2023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20FD-0DC5-4DCE-AFE7-5A7EA34F6F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2528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43A4A-7C6D-4F84-B1A2-A964BE3F43DD}" type="datetimeFigureOut">
              <a:rPr lang="es-CO" smtClean="0"/>
              <a:t>5/12/2023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20FD-0DC5-4DCE-AFE7-5A7EA34F6F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6394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43A4A-7C6D-4F84-B1A2-A964BE3F43DD}" type="datetimeFigureOut">
              <a:rPr lang="es-CO" smtClean="0"/>
              <a:t>5/12/2023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20FD-0DC5-4DCE-AFE7-5A7EA34F6F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5036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43A4A-7C6D-4F84-B1A2-A964BE3F43DD}" type="datetimeFigureOut">
              <a:rPr lang="es-CO" smtClean="0"/>
              <a:t>5/12/2023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20FD-0DC5-4DCE-AFE7-5A7EA34F6F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9973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43A4A-7C6D-4F84-B1A2-A964BE3F43DD}" type="datetimeFigureOut">
              <a:rPr lang="es-CO" smtClean="0"/>
              <a:t>5/12/2023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20FD-0DC5-4DCE-AFE7-5A7EA34F6F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9902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43A4A-7C6D-4F84-B1A2-A964BE3F43DD}" type="datetimeFigureOut">
              <a:rPr lang="es-CO" smtClean="0"/>
              <a:t>5/12/2023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20FD-0DC5-4DCE-AFE7-5A7EA34F6F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6909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43A4A-7C6D-4F84-B1A2-A964BE3F43DD}" type="datetimeFigureOut">
              <a:rPr lang="es-CO" smtClean="0"/>
              <a:t>5/12/2023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20FD-0DC5-4DCE-AFE7-5A7EA34F6F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0571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43A4A-7C6D-4F84-B1A2-A964BE3F43DD}" type="datetimeFigureOut">
              <a:rPr lang="es-CO" smtClean="0"/>
              <a:t>5/12/2023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20FD-0DC5-4DCE-AFE7-5A7EA34F6F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8069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43A4A-7C6D-4F84-B1A2-A964BE3F43DD}" type="datetimeFigureOut">
              <a:rPr lang="es-CO" smtClean="0"/>
              <a:t>5/12/2023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20FD-0DC5-4DCE-AFE7-5A7EA34F6F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3933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43A4A-7C6D-4F84-B1A2-A964BE3F43DD}" type="datetimeFigureOut">
              <a:rPr lang="es-CO" smtClean="0"/>
              <a:t>5/12/2023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20FD-0DC5-4DCE-AFE7-5A7EA34F6F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4524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43A4A-7C6D-4F84-B1A2-A964BE3F43DD}" type="datetimeFigureOut">
              <a:rPr lang="es-CO" smtClean="0"/>
              <a:t>5/12/2023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820FD-0DC5-4DCE-AFE7-5A7EA34F6F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44291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://reportes.konradlorenz.edu.co:8080/icebergrs/reportList.action?groupId=105232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reportes.konradlorenz.edu.co:8080/icebergrs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evaluacion.docente@konradlorenz.edu.co" TargetMode="External"/><Relationship Id="rId11" Type="http://schemas.openxmlformats.org/officeDocument/2006/relationships/image" Target="../media/image5.png"/><Relationship Id="rId5" Type="http://schemas.openxmlformats.org/officeDocument/2006/relationships/hyperlink" Target="http://reportes.konradlorenz.edu.co:8080/icebergrs/reportDetail.action?reportId=105227" TargetMode="External"/><Relationship Id="rId10" Type="http://schemas.openxmlformats.org/officeDocument/2006/relationships/image" Target="../media/image4.png"/><Relationship Id="rId4" Type="http://schemas.openxmlformats.org/officeDocument/2006/relationships/hyperlink" Target="http://reportes.konradlorenz.edu.co:8080/icebergrs/reportDetail.action?reportId=105732" TargetMode="Externa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4220" y="73663"/>
            <a:ext cx="6362700" cy="10679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 sz="1100" dirty="0"/>
          </a:p>
          <a:p>
            <a:r>
              <a:rPr lang="es-CO" sz="1100" dirty="0"/>
              <a:t>Apreciado (a) Docente </a:t>
            </a:r>
            <a:r>
              <a:rPr lang="es-CO" sz="1100" dirty="0" err="1"/>
              <a:t>Konradista</a:t>
            </a:r>
            <a:r>
              <a:rPr lang="es-CO" sz="1100" dirty="0"/>
              <a:t>:</a:t>
            </a:r>
          </a:p>
          <a:p>
            <a:endParaRPr lang="es-CO" sz="1100" dirty="0"/>
          </a:p>
          <a:p>
            <a:r>
              <a:rPr lang="es-CO" sz="1100" dirty="0"/>
              <a:t>La Oficina de Información y Evaluación y el Dpto. de Tecnologías de la Información informan que ya se encuentran disponibles los resultados de la evaluación docente del periodo en curso. A continuación, le informamos cómo puede acceder a los resultados:</a:t>
            </a:r>
          </a:p>
          <a:p>
            <a:endParaRPr lang="es-CO" sz="1400" dirty="0"/>
          </a:p>
          <a:p>
            <a:pPr marL="342900" indent="-342900">
              <a:buAutoNum type="arabicPeriod"/>
            </a:pPr>
            <a:r>
              <a:rPr lang="es-CO" sz="1100" dirty="0"/>
              <a:t>Ingrese al siguiente enlace: </a:t>
            </a:r>
            <a:r>
              <a:rPr lang="es-CO" sz="1100" u="sng" dirty="0">
                <a:hlinkClick r:id="rId2"/>
              </a:rPr>
              <a:t>http://reportes.konradlorenz.edu.co:8080/icebergrs</a:t>
            </a:r>
            <a:endParaRPr lang="es-CO" sz="1100" u="sng" dirty="0"/>
          </a:p>
          <a:p>
            <a:pPr marL="342900" indent="-342900">
              <a:buAutoNum type="arabicPeriod"/>
            </a:pPr>
            <a:endParaRPr lang="es-CO" sz="1100" u="sng" dirty="0"/>
          </a:p>
          <a:p>
            <a:pPr marL="342900" indent="-342900">
              <a:buAutoNum type="arabicPeriod"/>
            </a:pPr>
            <a:r>
              <a:rPr lang="es-CO" sz="1100" dirty="0"/>
              <a:t>Ingrese al sistema digitando lo siguientes datos</a:t>
            </a:r>
          </a:p>
          <a:p>
            <a:pPr lvl="1"/>
            <a:r>
              <a:rPr lang="es-CO" sz="1100" b="1" u="sng" dirty="0"/>
              <a:t>Usuario:  </a:t>
            </a:r>
            <a:r>
              <a:rPr lang="es-CO" sz="1100" b="1" dirty="0"/>
              <a:t>EVALUACION_DOCENTE</a:t>
            </a:r>
          </a:p>
          <a:p>
            <a:pPr lvl="1"/>
            <a:r>
              <a:rPr lang="es-CO" sz="1100" b="1" u="sng" dirty="0"/>
              <a:t>Contraseña</a:t>
            </a:r>
            <a:r>
              <a:rPr lang="es-CO" sz="1100" b="1" dirty="0"/>
              <a:t>: EVALUACION</a:t>
            </a:r>
          </a:p>
          <a:p>
            <a:pPr lvl="1"/>
            <a:endParaRPr lang="es-CO" sz="1100" dirty="0"/>
          </a:p>
          <a:p>
            <a:pPr marL="342900" indent="-342900">
              <a:buFont typeface="+mj-lt"/>
              <a:buAutoNum type="arabicPeriod" startAt="3"/>
            </a:pPr>
            <a:r>
              <a:rPr lang="es-CO" sz="1100" dirty="0"/>
              <a:t>De </a:t>
            </a:r>
            <a:r>
              <a:rPr lang="es-CO" sz="1100" dirty="0" err="1"/>
              <a:t>click</a:t>
            </a:r>
            <a:r>
              <a:rPr lang="es-CO" sz="1100" dirty="0"/>
              <a:t> en la opción “</a:t>
            </a:r>
            <a:r>
              <a:rPr lang="es-CO" sz="1100" dirty="0">
                <a:hlinkClick r:id="rId3"/>
              </a:rPr>
              <a:t>DOCENTES – EVAL   (DOCENTES)</a:t>
            </a:r>
            <a:r>
              <a:rPr lang="es-CO" sz="1100" dirty="0"/>
              <a:t>”</a:t>
            </a:r>
          </a:p>
          <a:p>
            <a:pPr marL="342900" indent="-342900">
              <a:buFont typeface="+mj-lt"/>
              <a:buAutoNum type="arabicPeriod" startAt="3"/>
            </a:pPr>
            <a:endParaRPr lang="es-CO" sz="1100" dirty="0"/>
          </a:p>
          <a:p>
            <a:pPr marL="342900" indent="-342900">
              <a:buFont typeface="+mj-lt"/>
              <a:buAutoNum type="arabicPeriod" startAt="3"/>
            </a:pPr>
            <a:endParaRPr lang="es-CO" sz="1100" dirty="0"/>
          </a:p>
          <a:p>
            <a:pPr marL="342900" indent="-342900">
              <a:buFont typeface="+mj-lt"/>
              <a:buAutoNum type="arabicPeriod" startAt="3"/>
            </a:pPr>
            <a:endParaRPr lang="es-CO" sz="1100" dirty="0"/>
          </a:p>
          <a:p>
            <a:pPr marL="342900" indent="-342900">
              <a:buFont typeface="+mj-lt"/>
              <a:buAutoNum type="arabicPeriod" startAt="3"/>
            </a:pPr>
            <a:endParaRPr lang="es-CO" sz="1400" dirty="0"/>
          </a:p>
          <a:p>
            <a:pPr marL="342900" indent="-342900">
              <a:buFont typeface="+mj-lt"/>
              <a:buAutoNum type="arabicPeriod" startAt="3"/>
            </a:pPr>
            <a:r>
              <a:rPr lang="es-CO" sz="1100" dirty="0"/>
              <a:t>Seleccione la opción que desee revisar dando </a:t>
            </a:r>
            <a:r>
              <a:rPr lang="es-CO" sz="1100" dirty="0" err="1"/>
              <a:t>click</a:t>
            </a:r>
            <a:r>
              <a:rPr lang="es-CO" sz="1100" dirty="0"/>
              <a:t> en cualquiera de las dos opciones: “</a:t>
            </a:r>
            <a:r>
              <a:rPr lang="es-CO" sz="1100" dirty="0">
                <a:hlinkClick r:id="rId4"/>
              </a:rPr>
              <a:t>EVAL -Evaluación Individual Jefe de Área</a:t>
            </a:r>
            <a:r>
              <a:rPr lang="es-CO" sz="1100" dirty="0"/>
              <a:t>” para revisar la evaluación de Jefes de Área  o “</a:t>
            </a:r>
            <a:r>
              <a:rPr lang="es-CO" sz="1100" dirty="0">
                <a:hlinkClick r:id="rId5"/>
              </a:rPr>
              <a:t>EVAL - Evaluación Individual Estudiantes</a:t>
            </a:r>
            <a:r>
              <a:rPr lang="es-CO" sz="1100" dirty="0"/>
              <a:t>” parar revisar la evaluación diligenciada por sus estudiantes.</a:t>
            </a:r>
          </a:p>
          <a:p>
            <a:pPr marL="342900" indent="-342900">
              <a:buFont typeface="+mj-lt"/>
              <a:buAutoNum type="arabicPeriod" startAt="3"/>
            </a:pPr>
            <a:endParaRPr lang="es-CO" sz="1100" dirty="0"/>
          </a:p>
          <a:p>
            <a:pPr marL="342900" indent="-342900">
              <a:buFont typeface="+mj-lt"/>
              <a:buAutoNum type="arabicPeriod" startAt="3"/>
            </a:pPr>
            <a:endParaRPr lang="es-CO" sz="1100" dirty="0"/>
          </a:p>
          <a:p>
            <a:pPr marL="342900" indent="-342900">
              <a:buFont typeface="+mj-lt"/>
              <a:buAutoNum type="arabicPeriod" startAt="3"/>
            </a:pPr>
            <a:endParaRPr lang="es-CO" sz="1100" dirty="0"/>
          </a:p>
          <a:p>
            <a:pPr marL="342900" indent="-342900">
              <a:buFont typeface="+mj-lt"/>
              <a:buAutoNum type="arabicPeriod" startAt="3"/>
            </a:pPr>
            <a:endParaRPr lang="es-CO" sz="1100" dirty="0"/>
          </a:p>
          <a:p>
            <a:pPr marL="342900" indent="-342900">
              <a:buFont typeface="+mj-lt"/>
              <a:buAutoNum type="arabicPeriod" startAt="3"/>
            </a:pPr>
            <a:endParaRPr lang="es-CO" sz="1100" dirty="0"/>
          </a:p>
          <a:p>
            <a:pPr marL="342900" indent="-342900">
              <a:buFont typeface="+mj-lt"/>
              <a:buAutoNum type="arabicPeriod" startAt="3"/>
            </a:pPr>
            <a:endParaRPr lang="es-CO" sz="1100" dirty="0"/>
          </a:p>
          <a:p>
            <a:pPr marL="342900" indent="-342900">
              <a:buFont typeface="+mj-lt"/>
              <a:buAutoNum type="arabicPeriod" startAt="3"/>
            </a:pPr>
            <a:endParaRPr lang="es-CO" sz="1100" dirty="0"/>
          </a:p>
          <a:p>
            <a:pPr marL="342900" indent="-342900">
              <a:buFont typeface="+mj-lt"/>
              <a:buAutoNum type="arabicPeriod" startAt="3"/>
            </a:pPr>
            <a:r>
              <a:rPr lang="es-CO" sz="1100" dirty="0"/>
              <a:t>Para revisar la evaluación diligencie los campos solicitados y presione el botón “OK”, recuerde que los campos marcados con “ * ” son obligatorios:</a:t>
            </a:r>
          </a:p>
          <a:p>
            <a:r>
              <a:rPr lang="es-CO" sz="1100" dirty="0"/>
              <a:t>     </a:t>
            </a:r>
          </a:p>
          <a:p>
            <a:r>
              <a:rPr lang="es-CO" sz="1100" b="1" dirty="0"/>
              <a:t>Evaluación estudiantes:</a:t>
            </a:r>
          </a:p>
          <a:p>
            <a:r>
              <a:rPr lang="es-CO" sz="1100" dirty="0"/>
              <a:t>          - Ingrese su No de Identificación</a:t>
            </a:r>
          </a:p>
          <a:p>
            <a:r>
              <a:rPr lang="es-CO" sz="1100" dirty="0"/>
              <a:t>          - Seleccione el periodo de consulta</a:t>
            </a:r>
          </a:p>
          <a:p>
            <a:r>
              <a:rPr lang="es-CO" sz="1100" dirty="0"/>
              <a:t>          - Seleccione el tipo de evaluación a consultar</a:t>
            </a:r>
          </a:p>
          <a:p>
            <a:r>
              <a:rPr lang="es-CO" sz="1100" dirty="0"/>
              <a:t>    </a:t>
            </a:r>
            <a:r>
              <a:rPr lang="es-CO" sz="1100" b="1" dirty="0"/>
              <a:t>Evaluación Jefes de Área:</a:t>
            </a:r>
          </a:p>
          <a:p>
            <a:r>
              <a:rPr lang="es-CO" sz="1100" dirty="0"/>
              <a:t>          - Ingrese su número de Identificación</a:t>
            </a:r>
          </a:p>
          <a:p>
            <a:pPr marL="361950" indent="-361950"/>
            <a:r>
              <a:rPr lang="es-CO" sz="1100" dirty="0"/>
              <a:t>          - Si desea seleccione el área de la asignatura, pregunta o</a:t>
            </a:r>
          </a:p>
          <a:p>
            <a:pPr marL="361950" indent="-361950"/>
            <a:r>
              <a:rPr lang="es-CO" sz="1100" dirty="0"/>
              <a:t>            programa académico que dese consultar (campos no obligatorios)</a:t>
            </a:r>
          </a:p>
          <a:p>
            <a:pPr marL="361950" indent="-361950"/>
            <a:r>
              <a:rPr lang="es-CO" sz="1100" dirty="0"/>
              <a:t>         -  Seleccione el periodo de consulta</a:t>
            </a:r>
          </a:p>
          <a:p>
            <a:r>
              <a:rPr lang="es-CO" sz="1100" dirty="0"/>
              <a:t>                    </a:t>
            </a:r>
          </a:p>
          <a:p>
            <a:pPr marL="342900" indent="-342900">
              <a:buFont typeface="+mj-lt"/>
              <a:buAutoNum type="arabicPeriod" startAt="6"/>
            </a:pPr>
            <a:r>
              <a:rPr lang="es-CO" sz="1100" dirty="0"/>
              <a:t>Seleccione el formato en que desea ver el informe y descargue su reporte de resultados dando </a:t>
            </a:r>
            <a:r>
              <a:rPr lang="es-CO" sz="1100" dirty="0" err="1"/>
              <a:t>click</a:t>
            </a:r>
            <a:r>
              <a:rPr lang="es-CO" sz="1100" dirty="0"/>
              <a:t> en: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CO" sz="1100" dirty="0"/>
              <a:t> El botón “Run” para verlo en la misma pestaña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CO" sz="1100" dirty="0"/>
              <a:t>“Run in New </a:t>
            </a:r>
            <a:r>
              <a:rPr lang="es-CO" sz="1100" dirty="0" err="1"/>
              <a:t>Window</a:t>
            </a:r>
            <a:r>
              <a:rPr lang="es-CO" sz="1100" dirty="0"/>
              <a:t>” para abrirlo en otra.</a:t>
            </a:r>
          </a:p>
          <a:p>
            <a:pPr marL="342900" indent="-342900">
              <a:buAutoNum type="arabicPeriod" startAt="6"/>
            </a:pPr>
            <a:endParaRPr lang="es-CO" sz="1100" dirty="0"/>
          </a:p>
          <a:p>
            <a:pPr marL="342900" indent="-342900">
              <a:buAutoNum type="arabicPeriod" startAt="6"/>
            </a:pPr>
            <a:endParaRPr lang="es-CO" sz="1100" dirty="0"/>
          </a:p>
          <a:p>
            <a:r>
              <a:rPr lang="es-CO" sz="1100" dirty="0"/>
              <a:t>Recuerde que cualquier inquietud se puede comunicar con:</a:t>
            </a:r>
          </a:p>
          <a:p>
            <a:r>
              <a:rPr lang="es-CO" sz="1100" dirty="0"/>
              <a:t>Nicolás Reyes- Jefe De información y Evaluación</a:t>
            </a:r>
          </a:p>
          <a:p>
            <a:r>
              <a:rPr lang="es-CO" sz="1100" dirty="0"/>
              <a:t>Dpto. de Aseguramiento de la Calidad</a:t>
            </a:r>
          </a:p>
          <a:p>
            <a:r>
              <a:rPr lang="en-US" sz="1100" dirty="0"/>
              <a:t>Tel. 3472311 Ext 204</a:t>
            </a:r>
            <a:endParaRPr lang="es-CO" sz="1100" dirty="0"/>
          </a:p>
          <a:p>
            <a:r>
              <a:rPr lang="es-CO" sz="1100" dirty="0">
                <a:hlinkClick r:id="rId6"/>
              </a:rPr>
              <a:t>evaluacion.docente@konradlorenz.edu.co</a:t>
            </a:r>
            <a:endParaRPr lang="es-CO" sz="1100" dirty="0"/>
          </a:p>
          <a:p>
            <a:endParaRPr lang="es-CO" sz="1100" dirty="0"/>
          </a:p>
          <a:p>
            <a:endParaRPr lang="es-CO" sz="1100" dirty="0"/>
          </a:p>
          <a:p>
            <a:pPr marL="342900" indent="-342900">
              <a:buAutoNum type="arabicPeriod" startAt="2"/>
            </a:pPr>
            <a:endParaRPr lang="es-CO" sz="1100" dirty="0"/>
          </a:p>
          <a:p>
            <a:pPr marL="342900" indent="-342900">
              <a:buAutoNum type="arabicPeriod" startAt="2"/>
            </a:pPr>
            <a:endParaRPr lang="es-CO" sz="1100" dirty="0"/>
          </a:p>
          <a:p>
            <a:pPr marL="342900" indent="-342900">
              <a:buAutoNum type="arabicPeriod" startAt="2"/>
            </a:pPr>
            <a:endParaRPr lang="es-CO" sz="1100" dirty="0"/>
          </a:p>
          <a:p>
            <a:endParaRPr lang="es-CO" sz="1100" dirty="0"/>
          </a:p>
          <a:p>
            <a:endParaRPr lang="es-CO" sz="1100" dirty="0"/>
          </a:p>
          <a:p>
            <a:endParaRPr lang="es-CO" sz="1100" dirty="0"/>
          </a:p>
          <a:p>
            <a:endParaRPr lang="es-CO" sz="1100" dirty="0"/>
          </a:p>
        </p:txBody>
      </p:sp>
      <p:cxnSp>
        <p:nvCxnSpPr>
          <p:cNvPr id="7" name="Conector recto de flecha 6"/>
          <p:cNvCxnSpPr/>
          <p:nvPr/>
        </p:nvCxnSpPr>
        <p:spPr>
          <a:xfrm>
            <a:off x="1870221" y="2871952"/>
            <a:ext cx="387350" cy="63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>
            <a:off x="1485457" y="4401590"/>
            <a:ext cx="387350" cy="63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>
            <a:off x="1485457" y="4525822"/>
            <a:ext cx="387350" cy="63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2" name="Imagen 11" descr="LOGO-HORIZONTAL-KONRAD-GRISES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7335" y="73663"/>
            <a:ext cx="1280160" cy="421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8"/>
          <a:srcRect l="28333" t="20741" r="27917" b="61481"/>
          <a:stretch/>
        </p:blipFill>
        <p:spPr>
          <a:xfrm>
            <a:off x="4415879" y="7356285"/>
            <a:ext cx="1825931" cy="70398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9188367F-210A-4D4B-A6A1-11354393FAA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13323" y="5137254"/>
            <a:ext cx="2031041" cy="926662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42242219-B64D-4427-B653-7DADB60D7A0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372108" y="6082021"/>
            <a:ext cx="1935714" cy="836138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082430B6-9BB3-8833-2ACB-18A552A510C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257571" y="2524309"/>
            <a:ext cx="4383024" cy="63158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6810B0DE-D618-93A4-6303-AEA071DFD08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993744" y="4006746"/>
            <a:ext cx="4383024" cy="631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9268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454</TotalTime>
  <Words>323</Words>
  <Application>Microsoft Office PowerPoint</Application>
  <PresentationFormat>Presentación en pantalla (4:3)</PresentationFormat>
  <Paragraphs>53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Nicolas Reyes Gonzalez</dc:creator>
  <cp:lastModifiedBy>Elberto Pulido Ramirez</cp:lastModifiedBy>
  <cp:revision>29</cp:revision>
  <dcterms:created xsi:type="dcterms:W3CDTF">2017-01-10T21:25:26Z</dcterms:created>
  <dcterms:modified xsi:type="dcterms:W3CDTF">2023-12-05T20:18:48Z</dcterms:modified>
</cp:coreProperties>
</file>